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Lst>
  <p:sldSz cx="9144000" cy="6858000" type="screen4x3"/>
  <p:notesSz cx="6858000" cy="9144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594"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ES"/>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ES"/>
          </a:p>
        </p:txBody>
      </p:sp>
      <p:sp>
        <p:nvSpPr>
          <p:cNvPr id="4" name="3 Marcador de fecha"/>
          <p:cNvSpPr>
            <a:spLocks noGrp="1"/>
          </p:cNvSpPr>
          <p:nvPr>
            <p:ph type="dt" sz="half" idx="10"/>
          </p:nvPr>
        </p:nvSpPr>
        <p:spPr/>
        <p:txBody>
          <a:bodyPr/>
          <a:lstStyle/>
          <a:p>
            <a:fld id="{0DC4B3E7-61D9-4F17-8800-EB61207683F0}" type="datetimeFigureOut">
              <a:rPr lang="es-ES" smtClean="0"/>
              <a:t>07/08/2011</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002BCC87-E65B-4B03-AB41-35DCD1FFBDF1}" type="slidenum">
              <a:rPr lang="es-ES" smtClean="0"/>
              <a:t>‹Nº›</a:t>
            </a:fld>
            <a:endParaRPr lang="es-E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p>
            <a:fld id="{0DC4B3E7-61D9-4F17-8800-EB61207683F0}" type="datetimeFigureOut">
              <a:rPr lang="es-ES" smtClean="0"/>
              <a:t>07/08/2011</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002BCC87-E65B-4B03-AB41-35DCD1FFBDF1}" type="slidenum">
              <a:rPr lang="es-ES" smtClean="0"/>
              <a:t>‹Nº›</a:t>
            </a:fld>
            <a:endParaRPr lang="es-E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p>
            <a:fld id="{0DC4B3E7-61D9-4F17-8800-EB61207683F0}" type="datetimeFigureOut">
              <a:rPr lang="es-ES" smtClean="0"/>
              <a:t>07/08/2011</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002BCC87-E65B-4B03-AB41-35DCD1FFBDF1}" type="slidenum">
              <a:rPr lang="es-ES" smtClean="0"/>
              <a:t>‹Nº›</a:t>
            </a:fld>
            <a:endParaRPr lang="es-E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p>
            <a:fld id="{0DC4B3E7-61D9-4F17-8800-EB61207683F0}" type="datetimeFigureOut">
              <a:rPr lang="es-ES" smtClean="0"/>
              <a:t>07/08/2011</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002BCC87-E65B-4B03-AB41-35DCD1FFBDF1}" type="slidenum">
              <a:rPr lang="es-ES" smtClean="0"/>
              <a:t>‹Nº›</a:t>
            </a:fld>
            <a:endParaRPr lang="es-E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p>
            <a:fld id="{0DC4B3E7-61D9-4F17-8800-EB61207683F0}" type="datetimeFigureOut">
              <a:rPr lang="es-ES" smtClean="0"/>
              <a:t>07/08/2011</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002BCC87-E65B-4B03-AB41-35DCD1FFBDF1}" type="slidenum">
              <a:rPr lang="es-ES" smtClean="0"/>
              <a:t>‹Nº›</a:t>
            </a:fld>
            <a:endParaRPr lang="es-E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fecha"/>
          <p:cNvSpPr>
            <a:spLocks noGrp="1"/>
          </p:cNvSpPr>
          <p:nvPr>
            <p:ph type="dt" sz="half" idx="10"/>
          </p:nvPr>
        </p:nvSpPr>
        <p:spPr/>
        <p:txBody>
          <a:bodyPr/>
          <a:lstStyle/>
          <a:p>
            <a:fld id="{0DC4B3E7-61D9-4F17-8800-EB61207683F0}" type="datetimeFigureOut">
              <a:rPr lang="es-ES" smtClean="0"/>
              <a:t>07/08/2011</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002BCC87-E65B-4B03-AB41-35DCD1FFBDF1}" type="slidenum">
              <a:rPr lang="es-ES" smtClean="0"/>
              <a:t>‹Nº›</a:t>
            </a:fld>
            <a:endParaRPr lang="es-E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7" name="6 Marcador de fecha"/>
          <p:cNvSpPr>
            <a:spLocks noGrp="1"/>
          </p:cNvSpPr>
          <p:nvPr>
            <p:ph type="dt" sz="half" idx="10"/>
          </p:nvPr>
        </p:nvSpPr>
        <p:spPr/>
        <p:txBody>
          <a:bodyPr/>
          <a:lstStyle/>
          <a:p>
            <a:fld id="{0DC4B3E7-61D9-4F17-8800-EB61207683F0}" type="datetimeFigureOut">
              <a:rPr lang="es-ES" smtClean="0"/>
              <a:t>07/08/2011</a:t>
            </a:fld>
            <a:endParaRPr lang="es-ES"/>
          </a:p>
        </p:txBody>
      </p:sp>
      <p:sp>
        <p:nvSpPr>
          <p:cNvPr id="8" name="7 Marcador de pie de página"/>
          <p:cNvSpPr>
            <a:spLocks noGrp="1"/>
          </p:cNvSpPr>
          <p:nvPr>
            <p:ph type="ftr" sz="quarter" idx="11"/>
          </p:nvPr>
        </p:nvSpPr>
        <p:spPr/>
        <p:txBody>
          <a:bodyPr/>
          <a:lstStyle/>
          <a:p>
            <a:endParaRPr lang="es-ES"/>
          </a:p>
        </p:txBody>
      </p:sp>
      <p:sp>
        <p:nvSpPr>
          <p:cNvPr id="9" name="8 Marcador de número de diapositiva"/>
          <p:cNvSpPr>
            <a:spLocks noGrp="1"/>
          </p:cNvSpPr>
          <p:nvPr>
            <p:ph type="sldNum" sz="quarter" idx="12"/>
          </p:nvPr>
        </p:nvSpPr>
        <p:spPr/>
        <p:txBody>
          <a:bodyPr/>
          <a:lstStyle/>
          <a:p>
            <a:fld id="{002BCC87-E65B-4B03-AB41-35DCD1FFBDF1}" type="slidenum">
              <a:rPr lang="es-ES" smtClean="0"/>
              <a:t>‹Nº›</a:t>
            </a:fld>
            <a:endParaRPr lang="es-E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fecha"/>
          <p:cNvSpPr>
            <a:spLocks noGrp="1"/>
          </p:cNvSpPr>
          <p:nvPr>
            <p:ph type="dt" sz="half" idx="10"/>
          </p:nvPr>
        </p:nvSpPr>
        <p:spPr/>
        <p:txBody>
          <a:bodyPr/>
          <a:lstStyle/>
          <a:p>
            <a:fld id="{0DC4B3E7-61D9-4F17-8800-EB61207683F0}" type="datetimeFigureOut">
              <a:rPr lang="es-ES" smtClean="0"/>
              <a:t>07/08/2011</a:t>
            </a:fld>
            <a:endParaRPr lang="es-ES"/>
          </a:p>
        </p:txBody>
      </p:sp>
      <p:sp>
        <p:nvSpPr>
          <p:cNvPr id="4" name="3 Marcador de pie de página"/>
          <p:cNvSpPr>
            <a:spLocks noGrp="1"/>
          </p:cNvSpPr>
          <p:nvPr>
            <p:ph type="ftr" sz="quarter" idx="11"/>
          </p:nvPr>
        </p:nvSpPr>
        <p:spPr/>
        <p:txBody>
          <a:bodyPr/>
          <a:lstStyle/>
          <a:p>
            <a:endParaRPr lang="es-ES"/>
          </a:p>
        </p:txBody>
      </p:sp>
      <p:sp>
        <p:nvSpPr>
          <p:cNvPr id="5" name="4 Marcador de número de diapositiva"/>
          <p:cNvSpPr>
            <a:spLocks noGrp="1"/>
          </p:cNvSpPr>
          <p:nvPr>
            <p:ph type="sldNum" sz="quarter" idx="12"/>
          </p:nvPr>
        </p:nvSpPr>
        <p:spPr/>
        <p:txBody>
          <a:bodyPr/>
          <a:lstStyle/>
          <a:p>
            <a:fld id="{002BCC87-E65B-4B03-AB41-35DCD1FFBDF1}" type="slidenum">
              <a:rPr lang="es-ES" smtClean="0"/>
              <a:t>‹Nº›</a:t>
            </a:fld>
            <a:endParaRPr lang="es-E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0DC4B3E7-61D9-4F17-8800-EB61207683F0}" type="datetimeFigureOut">
              <a:rPr lang="es-ES" smtClean="0"/>
              <a:t>07/08/2011</a:t>
            </a:fld>
            <a:endParaRPr lang="es-ES"/>
          </a:p>
        </p:txBody>
      </p:sp>
      <p:sp>
        <p:nvSpPr>
          <p:cNvPr id="3" name="2 Marcador de pie de página"/>
          <p:cNvSpPr>
            <a:spLocks noGrp="1"/>
          </p:cNvSpPr>
          <p:nvPr>
            <p:ph type="ftr" sz="quarter" idx="11"/>
          </p:nvPr>
        </p:nvSpPr>
        <p:spPr/>
        <p:txBody>
          <a:bodyPr/>
          <a:lstStyle/>
          <a:p>
            <a:endParaRPr lang="es-ES"/>
          </a:p>
        </p:txBody>
      </p:sp>
      <p:sp>
        <p:nvSpPr>
          <p:cNvPr id="4" name="3 Marcador de número de diapositiva"/>
          <p:cNvSpPr>
            <a:spLocks noGrp="1"/>
          </p:cNvSpPr>
          <p:nvPr>
            <p:ph type="sldNum" sz="quarter" idx="12"/>
          </p:nvPr>
        </p:nvSpPr>
        <p:spPr/>
        <p:txBody>
          <a:bodyPr/>
          <a:lstStyle/>
          <a:p>
            <a:fld id="{002BCC87-E65B-4B03-AB41-35DCD1FFBDF1}" type="slidenum">
              <a:rPr lang="es-ES" smtClean="0"/>
              <a:t>‹Nº›</a:t>
            </a:fld>
            <a:endParaRPr lang="es-E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ES"/>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0DC4B3E7-61D9-4F17-8800-EB61207683F0}" type="datetimeFigureOut">
              <a:rPr lang="es-ES" smtClean="0"/>
              <a:t>07/08/2011</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002BCC87-E65B-4B03-AB41-35DCD1FFBDF1}" type="slidenum">
              <a:rPr lang="es-ES" smtClean="0"/>
              <a:t>‹Nº›</a:t>
            </a:fld>
            <a:endParaRPr lang="es-E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ES"/>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0DC4B3E7-61D9-4F17-8800-EB61207683F0}" type="datetimeFigureOut">
              <a:rPr lang="es-ES" smtClean="0"/>
              <a:t>07/08/2011</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002BCC87-E65B-4B03-AB41-35DCD1FFBDF1}" type="slidenum">
              <a:rPr lang="es-ES" smtClean="0"/>
              <a:t>‹Nº›</a:t>
            </a:fld>
            <a:endParaRPr lang="es-E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alphaModFix amt="72000"/>
            <a:lum/>
          </a:blip>
          <a:srcRect/>
          <a:stretch>
            <a:fillRect/>
          </a:stretch>
        </a:blipFill>
        <a:effectLst/>
      </p:bgPr>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DC4B3E7-61D9-4F17-8800-EB61207683F0}" type="datetimeFigureOut">
              <a:rPr lang="es-ES" smtClean="0"/>
              <a:t>07/08/2011</a:t>
            </a:fld>
            <a:endParaRPr lang="es-ES"/>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ES"/>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02BCC87-E65B-4B03-AB41-35DCD1FFBDF1}" type="slidenum">
              <a:rPr lang="es-ES" smtClean="0"/>
              <a:t>‹Nº›</a:t>
            </a:fld>
            <a:endParaRPr lang="es-E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683568" y="404664"/>
            <a:ext cx="7772400" cy="1470025"/>
          </a:xfrm>
        </p:spPr>
        <p:txBody>
          <a:bodyPr/>
          <a:lstStyle/>
          <a:p>
            <a:r>
              <a:rPr lang="es-ES" dirty="0" smtClean="0"/>
              <a:t>Testimonio de fe </a:t>
            </a:r>
            <a:endParaRPr lang="es-ES" dirty="0"/>
          </a:p>
        </p:txBody>
      </p:sp>
      <p:sp>
        <p:nvSpPr>
          <p:cNvPr id="3" name="2 Subtítulo"/>
          <p:cNvSpPr>
            <a:spLocks noGrp="1"/>
          </p:cNvSpPr>
          <p:nvPr>
            <p:ph type="subTitle" idx="1"/>
          </p:nvPr>
        </p:nvSpPr>
        <p:spPr>
          <a:xfrm>
            <a:off x="611560" y="1916832"/>
            <a:ext cx="7632848" cy="4392488"/>
          </a:xfrm>
        </p:spPr>
        <p:txBody>
          <a:bodyPr>
            <a:normAutofit fontScale="77500" lnSpcReduction="20000"/>
          </a:bodyPr>
          <a:lstStyle/>
          <a:p>
            <a:r>
              <a:rPr lang="es-ES" dirty="0" smtClean="0">
                <a:solidFill>
                  <a:schemeClr val="tx1"/>
                </a:solidFill>
              </a:rPr>
              <a:t>Muchas veces la gente no cree en la existencia de Dios, creen mas en la ciencia que en lo que dice la biblia, también hay gente que solo están con Dios cuando necesitan ayuda, pero Dios es bueno y el nunca nos deja solos, la verdad mi vida antes de conocer al señor no era para nada buena, he cambiado y todo gracias al señor su amor a sanado heridas que pensé que nunca fuesen a sanar, tuve fe y eso me ayudado, fe de que el señor puede trasformar mi vida cada día mejor, porque gracias a el puede decir que cada día me levando con vida ósea  ese primer respirar cada mañana es gracias el muchas veces el señor decía aquellas personas en las cuales el sano ten fe y te sanaras o tu fe te a salvado la fe es lo que consta de tu salvación. </a:t>
            </a:r>
            <a:endParaRPr lang="es-ES" dirty="0">
              <a:solidFill>
                <a:schemeClr val="tx1"/>
              </a:solidFill>
            </a:endParaRPr>
          </a:p>
          <a:p>
            <a:endParaRPr lang="es-ES" dirty="0">
              <a:solidFill>
                <a:schemeClr val="tx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4"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to="" calcmode="lin" valueType="num">
                                      <p:cBhvr>
                                        <p:cTn id="7" dur="1" fill="hold"/>
                                        <p:tgtEl>
                                          <p:spTgt spid="2"/>
                                        </p:tgtEl>
                                        <p:attrNameLst>
                                          <p:attrName/>
                                        </p:attrNameLst>
                                      </p:cBhvr>
                                    </p:anim>
                                  </p:childTnLst>
                                </p:cTn>
                              </p:par>
                            </p:childTnLst>
                          </p:cTn>
                        </p:par>
                        <p:par>
                          <p:cTn id="8" fill="hold">
                            <p:stCondLst>
                              <p:cond delay="0"/>
                            </p:stCondLst>
                            <p:childTnLst>
                              <p:par>
                                <p:cTn id="9" presetID="29" presetClass="entr" presetSubtype="0" fill="hold" grpId="0" nodeType="after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p:cTn id="11" dur="1000" fill="hold"/>
                                        <p:tgtEl>
                                          <p:spTgt spid="3">
                                            <p:txEl>
                                              <p:pRg st="0" end="0"/>
                                            </p:txEl>
                                          </p:spTgt>
                                        </p:tgtEl>
                                        <p:attrNameLst>
                                          <p:attrName>ppt_x</p:attrName>
                                        </p:attrNameLst>
                                      </p:cBhvr>
                                      <p:tavLst>
                                        <p:tav tm="0">
                                          <p:val>
                                            <p:strVal val="#ppt_x-.2"/>
                                          </p:val>
                                        </p:tav>
                                        <p:tav tm="100000">
                                          <p:val>
                                            <p:strVal val="#ppt_x"/>
                                          </p:val>
                                        </p:tav>
                                      </p:tavLst>
                                    </p:anim>
                                    <p:anim calcmode="lin" valueType="num">
                                      <p:cBhvr>
                                        <p:cTn id="12" dur="1000" fill="hold"/>
                                        <p:tgtEl>
                                          <p:spTgt spid="3">
                                            <p:txEl>
                                              <p:pRg st="0" end="0"/>
                                            </p:txEl>
                                          </p:spTgt>
                                        </p:tgtEl>
                                        <p:attrNameLst>
                                          <p:attrName>ppt_y</p:attrName>
                                        </p:attrNameLst>
                                      </p:cBhvr>
                                      <p:tavLst>
                                        <p:tav tm="0">
                                          <p:val>
                                            <p:strVal val="#ppt_y"/>
                                          </p:val>
                                        </p:tav>
                                        <p:tav tm="100000">
                                          <p:val>
                                            <p:strVal val="#ppt_y"/>
                                          </p:val>
                                        </p:tav>
                                      </p:tavLst>
                                    </p:anim>
                                    <p:animEffect transition="in" filter="wipe(right)" prLst="gradientSize: 0.1">
                                      <p:cBhvr>
                                        <p:cTn id="13" dur="10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22</TotalTime>
  <Words>28</Words>
  <Application>Microsoft Office PowerPoint</Application>
  <PresentationFormat>Presentación en pantalla (4:3)</PresentationFormat>
  <Paragraphs>2</Paragraphs>
  <Slides>1</Slides>
  <Notes>0</Notes>
  <HiddenSlides>0</HiddenSlides>
  <MMClips>0</MMClips>
  <ScaleCrop>false</ScaleCrop>
  <HeadingPairs>
    <vt:vector size="4" baseType="variant">
      <vt:variant>
        <vt:lpstr>Tema</vt:lpstr>
      </vt:variant>
      <vt:variant>
        <vt:i4>1</vt:i4>
      </vt:variant>
      <vt:variant>
        <vt:lpstr>Títulos de diapositiva</vt:lpstr>
      </vt:variant>
      <vt:variant>
        <vt:i4>1</vt:i4>
      </vt:variant>
    </vt:vector>
  </HeadingPairs>
  <TitlesOfParts>
    <vt:vector size="2" baseType="lpstr">
      <vt:lpstr>Tema de Office</vt:lpstr>
      <vt:lpstr>Testimonio de fe </vt:lpstr>
    </vt:vector>
  </TitlesOfParts>
  <Company>Windows XP Titan Ultimate Edition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Testimonio de fe </dc:title>
  <dc:creator>Admin</dc:creator>
  <cp:lastModifiedBy>Admin</cp:lastModifiedBy>
  <cp:revision>3</cp:revision>
  <dcterms:created xsi:type="dcterms:W3CDTF">2011-08-07T18:17:56Z</dcterms:created>
  <dcterms:modified xsi:type="dcterms:W3CDTF">2011-08-07T18:40:43Z</dcterms:modified>
</cp:coreProperties>
</file>